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9" r:id="rId2"/>
    <p:sldId id="260" r:id="rId3"/>
    <p:sldId id="264" r:id="rId4"/>
    <p:sldId id="261" r:id="rId5"/>
    <p:sldId id="256" r:id="rId6"/>
    <p:sldId id="257" r:id="rId7"/>
    <p:sldId id="258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6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9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1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C7991AB-9482-44FD-9944-14BDCB391F0D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5E452-98E6-467E-8BEF-753DE571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60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4028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cid:ii_146d0f9c24612486" TargetMode="External"/><Relationship Id="rId3" Type="http://schemas.openxmlformats.org/officeDocument/2006/relationships/image" Target="cid:ii_146d1012607e28a3" TargetMode="External"/><Relationship Id="rId7" Type="http://schemas.openxmlformats.org/officeDocument/2006/relationships/image" Target="cid:ii_146d102f22d04df5" TargetMode="External"/><Relationship Id="rId12" Type="http://schemas.openxmlformats.org/officeDocument/2006/relationships/image" Target="../media/image13.jpeg"/><Relationship Id="rId2" Type="http://schemas.openxmlformats.org/officeDocument/2006/relationships/image" Target="../media/image8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cid:ii_146d10494079eddf" TargetMode="External"/><Relationship Id="rId5" Type="http://schemas.openxmlformats.org/officeDocument/2006/relationships/image" Target="cid:ii_146d0ff1a226f677" TargetMode="External"/><Relationship Id="rId15" Type="http://schemas.openxmlformats.org/officeDocument/2006/relationships/image" Target="cid:ii_146d1010a2a427f2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jpeg"/><Relationship Id="rId9" Type="http://schemas.openxmlformats.org/officeDocument/2006/relationships/image" Target="cid:ii_146d1010784d7eb4" TargetMode="External"/><Relationship Id="rId1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cid:ii_146d104c949b5e90" TargetMode="External"/><Relationship Id="rId7" Type="http://schemas.openxmlformats.org/officeDocument/2006/relationships/image" Target="cid:ii_146d0fdf9f47806b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cid:ii_146d0f8c13955f57" TargetMode="External"/><Relationship Id="rId5" Type="http://schemas.openxmlformats.org/officeDocument/2006/relationships/image" Target="cid:ii_146d104d2ee513b5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6.jpeg"/><Relationship Id="rId9" Type="http://schemas.openxmlformats.org/officeDocument/2006/relationships/image" Target="cid:ii_146d0ff1ee18a6b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ill\Documents\Sunflower Wellness\Picture library\RsClass_Sally9407 YYYYYY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5924" y="185353"/>
            <a:ext cx="1190368" cy="595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ill\Documents\Sunflower Wellness\Picture library\Kay8783 copy  YYYYY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3567" y="172995"/>
            <a:ext cx="1190368" cy="595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ill\Documents\Sunflower Wellness\Picture library\RsClass_Sally9407 YYYYYY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441" y="185353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5924" y="185353"/>
            <a:ext cx="1190368" cy="595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ill\Documents\Sunflower Wellness\Picture library\fingerPeace8693 YYYYYY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544" y="-159489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line image 5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613660" y="-221804"/>
            <a:ext cx="3329940" cy="443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Inline image 3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1736298" y="3675236"/>
            <a:ext cx="4434840" cy="332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nline image 1"/>
          <p:cNvPicPr/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4823460" y="926242"/>
            <a:ext cx="3733800" cy="2941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Inline image 3"/>
          <p:cNvPicPr/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0" y="0"/>
            <a:ext cx="2743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nline image 6"/>
          <p:cNvPicPr/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0" y="3991231"/>
            <a:ext cx="3276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Inline image 2"/>
          <p:cNvPicPr/>
          <p:nvPr/>
        </p:nvPicPr>
        <p:blipFill>
          <a:blip r:embed="rId12" r:link="rId13" cstate="print"/>
          <a:srcRect/>
          <a:stretch>
            <a:fillRect/>
          </a:stretch>
        </p:blipFill>
        <p:spPr bwMode="auto">
          <a:xfrm>
            <a:off x="6150050" y="4495800"/>
            <a:ext cx="3733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nline image 4"/>
          <p:cNvPicPr/>
          <p:nvPr/>
        </p:nvPicPr>
        <p:blipFill>
          <a:blip r:embed="rId14" r:link="rId15" cstate="print"/>
          <a:srcRect/>
          <a:stretch>
            <a:fillRect/>
          </a:stretch>
        </p:blipFill>
        <p:spPr bwMode="auto">
          <a:xfrm>
            <a:off x="4612758" y="-274320"/>
            <a:ext cx="3733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185353"/>
            <a:ext cx="1190368" cy="595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line image 7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456656" y="2305359"/>
            <a:ext cx="4434840" cy="332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line image 8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4917702" y="68044"/>
            <a:ext cx="4151870" cy="3966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nline image 1"/>
          <p:cNvPicPr/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5727405" y="3670162"/>
            <a:ext cx="3962400" cy="302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nline image 4"/>
          <p:cNvPicPr/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-1312840" y="2886224"/>
            <a:ext cx="3741420" cy="444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Inline image 1"/>
          <p:cNvPicPr/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170121" y="166611"/>
            <a:ext cx="5004486" cy="257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674076" y="5857102"/>
            <a:ext cx="1676400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ill\Documents\Sunflower Wellness\Picture library\QigongArmsUpB9363  QQQQ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34930" cy="3401198"/>
          </a:xfrm>
          <a:prstGeom prst="rect">
            <a:avLst/>
          </a:prstGeom>
          <a:noFill/>
        </p:spPr>
      </p:pic>
      <p:pic>
        <p:nvPicPr>
          <p:cNvPr id="2053" name="Picture 5" descr="C:\Users\Bill\Documents\Sunflower Wellness\Picture library\Kay_Linda_Rowina8956  QQQQQQQ.jpg"/>
          <p:cNvPicPr>
            <a:picLocks noChangeAspect="1" noChangeArrowheads="1"/>
          </p:cNvPicPr>
          <p:nvPr/>
        </p:nvPicPr>
        <p:blipFill>
          <a:blip r:embed="rId3" cstate="print">
            <a:lum bright="26000"/>
          </a:blip>
          <a:srcRect/>
          <a:stretch>
            <a:fillRect/>
          </a:stretch>
        </p:blipFill>
        <p:spPr bwMode="auto">
          <a:xfrm>
            <a:off x="-151654" y="3393986"/>
            <a:ext cx="4723654" cy="3464013"/>
          </a:xfrm>
          <a:prstGeom prst="rect">
            <a:avLst/>
          </a:prstGeom>
          <a:noFill/>
        </p:spPr>
      </p:pic>
      <p:pic>
        <p:nvPicPr>
          <p:cNvPr id="2050" name="Picture 2" descr="C:\Users\Bill\Documents\Sunflower Wellness\Picture library\All_noKay_8772 QQQQQQ.jpg"/>
          <p:cNvPicPr>
            <a:picLocks noChangeAspect="1" noChangeArrowheads="1"/>
          </p:cNvPicPr>
          <p:nvPr/>
        </p:nvPicPr>
        <p:blipFill>
          <a:blip r:embed="rId4" cstate="print">
            <a:lum bright="28000"/>
          </a:blip>
          <a:srcRect/>
          <a:stretch>
            <a:fillRect/>
          </a:stretch>
        </p:blipFill>
        <p:spPr bwMode="auto">
          <a:xfrm>
            <a:off x="4497859" y="3352800"/>
            <a:ext cx="4646141" cy="3505200"/>
          </a:xfrm>
          <a:prstGeom prst="rect">
            <a:avLst/>
          </a:prstGeom>
          <a:noFill/>
        </p:spPr>
      </p:pic>
      <p:pic>
        <p:nvPicPr>
          <p:cNvPr id="2052" name="Picture 4" descr="C:\Users\Bill\Documents\Sunflower Wellness\Picture library\RsClass_Sally9390 QQQQQQ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0583" y="263612"/>
            <a:ext cx="4646141" cy="3543300"/>
          </a:xfrm>
          <a:prstGeom prst="rect">
            <a:avLst/>
          </a:prstGeom>
          <a:noFill/>
        </p:spPr>
      </p:pic>
      <p:pic>
        <p:nvPicPr>
          <p:cNvPr id="8" name="Picture 3" descr="C:\Users\Bill\Documents\Sunflower Wellness\Logos\Logo-transpar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3632" y="3509320"/>
            <a:ext cx="1190368" cy="595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29629-A373-FD42-B181-17849D4CE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06" y="2183218"/>
            <a:ext cx="6131949" cy="26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5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{FE3BE165-2B02-C64A-A43B-CF31F6CDBD26}tf16401378</Template>
  <TotalTime>1981</TotalTime>
  <Words>0</Words>
  <Application>Microsoft Macintosh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Generosa Litton</cp:lastModifiedBy>
  <cp:revision>8</cp:revision>
  <dcterms:created xsi:type="dcterms:W3CDTF">2014-06-25T22:17:21Z</dcterms:created>
  <dcterms:modified xsi:type="dcterms:W3CDTF">2018-04-02T07:51:11Z</dcterms:modified>
</cp:coreProperties>
</file>